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gl0M9OaKgvkcvhBrpKfiSWkKxQ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2"/>
  </p:normalViewPr>
  <p:slideViewPr>
    <p:cSldViewPr snapToGrid="0" snapToObjects="1">
      <p:cViewPr varScale="1">
        <p:scale>
          <a:sx n="143" d="100"/>
          <a:sy n="143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Quinten</a:t>
            </a: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L">
                <a:solidFill>
                  <a:schemeClr val="dk1"/>
                </a:solidFill>
              </a:rPr>
              <a:t>Dries</a:t>
            </a: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L">
                <a:solidFill>
                  <a:schemeClr val="dk1"/>
                </a:solidFill>
              </a:rPr>
              <a:t>Dries</a:t>
            </a: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L">
                <a:solidFill>
                  <a:schemeClr val="dk1"/>
                </a:solidFill>
              </a:rPr>
              <a:t>Dries</a:t>
            </a:r>
            <a:endParaRPr/>
          </a:p>
        </p:txBody>
      </p:sp>
      <p:sp>
        <p:nvSpPr>
          <p:cNvPr id="222" name="Google Shape;2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Quinten</a:t>
            </a:r>
            <a:endParaRPr/>
          </a:p>
        </p:txBody>
      </p:sp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Quinten</a:t>
            </a:r>
            <a:endParaRPr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49144cc1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Nick</a:t>
            </a:r>
            <a:endParaRPr/>
          </a:p>
        </p:txBody>
      </p:sp>
      <p:sp>
        <p:nvSpPr>
          <p:cNvPr id="259" name="Google Shape;259;g849144cc1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49144cc1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Nick</a:t>
            </a:r>
            <a:endParaRPr/>
          </a:p>
        </p:txBody>
      </p:sp>
      <p:sp>
        <p:nvSpPr>
          <p:cNvPr id="266" name="Google Shape;266;g849144cc1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Michiel</a:t>
            </a:r>
            <a:endParaRPr/>
          </a:p>
        </p:txBody>
      </p:sp>
      <p:sp>
        <p:nvSpPr>
          <p:cNvPr id="275" name="Google Shape;2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Quinten</a:t>
            </a: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Michiel</a:t>
            </a: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Michiel</a:t>
            </a: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Dries</a:t>
            </a: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/>
              <a:t>Dries</a:t>
            </a: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L">
                <a:solidFill>
                  <a:schemeClr val="dk1"/>
                </a:solidFill>
              </a:rPr>
              <a:t>Dries</a:t>
            </a: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L">
                <a:solidFill>
                  <a:schemeClr val="dk1"/>
                </a:solidFill>
              </a:rPr>
              <a:t>Dries</a:t>
            </a:r>
            <a:endParaRPr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NL">
                <a:solidFill>
                  <a:schemeClr val="dk1"/>
                </a:solidFill>
              </a:rPr>
              <a:t>Dries</a:t>
            </a: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NL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Offerte vastgoed 06</a:t>
            </a:r>
            <a:endParaRPr/>
          </a:p>
        </p:txBody>
      </p:sp>
      <p:pic>
        <p:nvPicPr>
          <p:cNvPr id="99" name="Google Shape;99;p1" descr="A picture containing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1064185"/>
            <a:ext cx="7188199" cy="472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 t="2167" r="2" b="2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 extrusionOk="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2" name="Google Shape;202;p10"/>
          <p:cNvSpPr/>
          <p:nvPr/>
        </p:nvSpPr>
        <p:spPr>
          <a:xfrm flipH="1">
            <a:off x="5711927" y="-1"/>
            <a:ext cx="6480073" cy="6858002"/>
          </a:xfrm>
          <a:custGeom>
            <a:avLst/>
            <a:gdLst/>
            <a:ahLst/>
            <a:cxnLst/>
            <a:rect l="l" t="t" r="r" b="b"/>
            <a:pathLst>
              <a:path w="6480073" h="6858002" extrusionOk="0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 flipH="1">
            <a:off x="5942784" y="0"/>
            <a:ext cx="6249216" cy="6858001"/>
          </a:xfrm>
          <a:custGeom>
            <a:avLst/>
            <a:gdLst/>
            <a:ahLst/>
            <a:cxnLst/>
            <a:rect l="l" t="t" r="r" b="b"/>
            <a:pathLst>
              <a:path w="6249216" h="6858001" extrusionOk="0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NL"/>
              <a:t>Etalage</a:t>
            </a:r>
            <a:endParaRPr/>
          </a:p>
        </p:txBody>
      </p:sp>
      <p:sp>
        <p:nvSpPr>
          <p:cNvPr id="205" name="Google Shape;205;p10"/>
          <p:cNvSpPr txBox="1">
            <a:spLocks noGrp="1"/>
          </p:cNvSpPr>
          <p:nvPr>
            <p:ph type="body" idx="1"/>
          </p:nvPr>
        </p:nvSpPr>
        <p:spPr>
          <a:xfrm>
            <a:off x="6801435" y="2871982"/>
            <a:ext cx="4819951" cy="31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Led Display (3xA3)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"/>
          <p:cNvSpPr txBox="1">
            <a:spLocks noGrp="1"/>
          </p:cNvSpPr>
          <p:nvPr>
            <p:ph type="title"/>
          </p:nvPr>
        </p:nvSpPr>
        <p:spPr>
          <a:xfrm>
            <a:off x="807365" y="802955"/>
            <a:ext cx="6318649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NL" sz="3600">
                <a:solidFill>
                  <a:srgbClr val="000000"/>
                </a:solidFill>
              </a:rPr>
              <a:t>Netwerkapparatuur + opslag </a:t>
            </a:r>
            <a:endParaRPr/>
          </a:p>
        </p:txBody>
      </p:sp>
      <p:sp>
        <p:nvSpPr>
          <p:cNvPr id="213" name="Google Shape;213;p11"/>
          <p:cNvSpPr txBox="1">
            <a:spLocks noGrp="1"/>
          </p:cNvSpPr>
          <p:nvPr>
            <p:ph type="body" idx="1"/>
          </p:nvPr>
        </p:nvSpPr>
        <p:spPr>
          <a:xfrm>
            <a:off x="803807" y="2421682"/>
            <a:ext cx="4650524" cy="36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NAS-Systeem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Switch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Router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Bekabeling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Access points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Telenet Business Fibernet</a:t>
            </a:r>
            <a:endParaRPr dirty="0"/>
          </a:p>
        </p:txBody>
      </p:sp>
      <p:sp>
        <p:nvSpPr>
          <p:cNvPr id="214" name="Google Shape;214;p11"/>
          <p:cNvSpPr/>
          <p:nvPr/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8157014" y="2"/>
            <a:ext cx="4034987" cy="3428147"/>
          </a:xfrm>
          <a:custGeom>
            <a:avLst/>
            <a:gdLst/>
            <a:ahLst/>
            <a:cxnLst/>
            <a:rect l="l" t="t" r="r" b="b"/>
            <a:pathLst>
              <a:path w="4034987" h="3428147" extrusionOk="0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6452" y="210817"/>
            <a:ext cx="2792622" cy="242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0633" y="3478741"/>
            <a:ext cx="1273518" cy="160696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"/>
          <p:cNvSpPr/>
          <p:nvPr/>
        </p:nvSpPr>
        <p:spPr>
          <a:xfrm>
            <a:off x="9059131" y="4258570"/>
            <a:ext cx="3132869" cy="2599430"/>
          </a:xfrm>
          <a:custGeom>
            <a:avLst/>
            <a:gdLst/>
            <a:ahLst/>
            <a:cxnLst/>
            <a:rect l="l" t="t" r="r" b="b"/>
            <a:pathLst>
              <a:path w="3061881" h="2540529" extrusionOk="0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3568" y="5436657"/>
            <a:ext cx="2432116" cy="80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>
            <a:off x="0" y="3726"/>
            <a:ext cx="6750334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17476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7129133" y="802955"/>
            <a:ext cx="4266942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NL" sz="4000">
                <a:solidFill>
                  <a:srgbClr val="000000"/>
                </a:solidFill>
              </a:rPr>
              <a:t>Algemeen</a:t>
            </a:r>
            <a:endParaRPr/>
          </a:p>
        </p:txBody>
      </p:sp>
      <p:sp>
        <p:nvSpPr>
          <p:cNvPr id="227" name="Google Shape;227;p12"/>
          <p:cNvSpPr/>
          <p:nvPr/>
        </p:nvSpPr>
        <p:spPr>
          <a:xfrm>
            <a:off x="0" y="4162511"/>
            <a:ext cx="3242130" cy="2704964"/>
          </a:xfrm>
          <a:custGeom>
            <a:avLst/>
            <a:gdLst/>
            <a:ahLst/>
            <a:cxnLst/>
            <a:rect l="l" t="t" r="r" b="b"/>
            <a:pathLst>
              <a:path w="3242130" h="2704964" extrusionOk="0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2"/>
          <p:cNvSpPr/>
          <p:nvPr/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1" y="1"/>
            <a:ext cx="4090921" cy="3465906"/>
          </a:xfrm>
          <a:custGeom>
            <a:avLst/>
            <a:gdLst/>
            <a:ahLst/>
            <a:cxnLst/>
            <a:rect l="l" t="t" r="r" b="b"/>
            <a:pathLst>
              <a:path w="4090921" h="3465906" extrusionOk="0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623" y="320231"/>
            <a:ext cx="2836127" cy="237525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/>
          <p:nvPr/>
        </p:nvSpPr>
        <p:spPr>
          <a:xfrm>
            <a:off x="4587227" y="457158"/>
            <a:ext cx="1964524" cy="1964524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4725" y="856999"/>
            <a:ext cx="1009529" cy="116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963" y="4804968"/>
            <a:ext cx="1643488" cy="187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44837" y="3317649"/>
            <a:ext cx="1327609" cy="186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>
            <a:spLocks noGrp="1"/>
          </p:cNvSpPr>
          <p:nvPr>
            <p:ph type="body" idx="1"/>
          </p:nvPr>
        </p:nvSpPr>
        <p:spPr>
          <a:xfrm>
            <a:off x="7125519" y="2421682"/>
            <a:ext cx="4266601" cy="36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Laser office printer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All-in-one printer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GSM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 dirty="0">
                <a:solidFill>
                  <a:srgbClr val="000000"/>
                </a:solidFill>
              </a:rPr>
              <a:t>Tablet</a:t>
            </a:r>
            <a:endParaRPr dirty="0"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/>
          <p:nvPr/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3"/>
          <p:cNvSpPr txBox="1"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NL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/>
          <p:nvPr/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4"/>
          <p:cNvSpPr txBox="1"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NL" sz="4000">
                <a:solidFill>
                  <a:srgbClr val="000000"/>
                </a:solidFill>
              </a:rPr>
              <a:t>Benodigde software</a:t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>
            <a:off x="1" y="4207136"/>
            <a:ext cx="3177287" cy="2650864"/>
          </a:xfrm>
          <a:custGeom>
            <a:avLst/>
            <a:gdLst/>
            <a:ahLst/>
            <a:cxnLst/>
            <a:rect l="l" t="t" r="r" b="b"/>
            <a:pathLst>
              <a:path w="3242130" h="2704964" extrusionOk="0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3369751" y="2897495"/>
            <a:ext cx="2788232" cy="2788232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1" y="1"/>
            <a:ext cx="4090921" cy="3465906"/>
          </a:xfrm>
          <a:custGeom>
            <a:avLst/>
            <a:gdLst/>
            <a:ahLst/>
            <a:cxnLst/>
            <a:rect l="l" t="t" r="r" b="b"/>
            <a:pathLst>
              <a:path w="4090921" h="3465906" extrusionOk="0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972" y="292179"/>
            <a:ext cx="3298594" cy="220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6326" y="4838838"/>
            <a:ext cx="2041729" cy="179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8031" y="3356443"/>
            <a:ext cx="1785723" cy="178572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 txBox="1">
            <a:spLocks noGrp="1"/>
          </p:cNvSpPr>
          <p:nvPr>
            <p:ph type="body" idx="1"/>
          </p:nvPr>
        </p:nvSpPr>
        <p:spPr>
          <a:xfrm>
            <a:off x="6734684" y="2421682"/>
            <a:ext cx="4333468" cy="36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Microsoft office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Sketch-up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Gimp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AutoCAD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digiKAM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Adobe Creative Cloud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Onedrive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PaintShopPro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49144cc1b_1_0"/>
          <p:cNvSpPr/>
          <p:nvPr/>
        </p:nvSpPr>
        <p:spPr>
          <a:xfrm>
            <a:off x="475488" y="0"/>
            <a:ext cx="10910400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849144cc1b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849144cc1b_1_0"/>
          <p:cNvSpPr txBox="1">
            <a:spLocks noGrp="1"/>
          </p:cNvSpPr>
          <p:nvPr>
            <p:ph type="title"/>
          </p:nvPr>
        </p:nvSpPr>
        <p:spPr>
          <a:xfrm>
            <a:off x="3045368" y="2043663"/>
            <a:ext cx="6105300" cy="2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NL" sz="6000">
                <a:solidFill>
                  <a:srgbClr val="FFFFFF"/>
                </a:solidFill>
              </a:rPr>
              <a:t>Technische voorstelling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49144cc1b_2_0"/>
          <p:cNvSpPr/>
          <p:nvPr/>
        </p:nvSpPr>
        <p:spPr>
          <a:xfrm>
            <a:off x="1524" y="-1004"/>
            <a:ext cx="12189000" cy="68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849144cc1b_2_0"/>
          <p:cNvSpPr/>
          <p:nvPr/>
        </p:nvSpPr>
        <p:spPr>
          <a:xfrm>
            <a:off x="-1020800" y="-2247783"/>
            <a:ext cx="5609220" cy="5840278"/>
          </a:xfrm>
          <a:custGeom>
            <a:avLst/>
            <a:gdLst/>
            <a:ahLst/>
            <a:cxnLst/>
            <a:rect l="l" t="t" r="r" b="b"/>
            <a:pathLst>
              <a:path w="5609220" h="5840278" extrusionOk="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849144cc1b_2_0"/>
          <p:cNvSpPr/>
          <p:nvPr/>
        </p:nvSpPr>
        <p:spPr>
          <a:xfrm>
            <a:off x="-1023133" y="-2245777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 extrusionOk="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849144cc1b_2_0"/>
          <p:cNvSpPr txBox="1">
            <a:spLocks noGrp="1"/>
          </p:cNvSpPr>
          <p:nvPr>
            <p:ph type="title"/>
          </p:nvPr>
        </p:nvSpPr>
        <p:spPr>
          <a:xfrm>
            <a:off x="100642" y="762940"/>
            <a:ext cx="4062600" cy="1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-NL" sz="3300"/>
              <a:t>Technische opstelling</a:t>
            </a:r>
            <a:endParaRPr/>
          </a:p>
        </p:txBody>
      </p:sp>
      <p:pic>
        <p:nvPicPr>
          <p:cNvPr id="272" name="Google Shape;272;g849144cc1b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425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"/>
          <p:cNvSpPr/>
          <p:nvPr/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NL">
                <a:solidFill>
                  <a:srgbClr val="000000"/>
                </a:solidFill>
              </a:rPr>
              <a:t>Totaal</a:t>
            </a:r>
            <a:endParaRPr/>
          </a:p>
        </p:txBody>
      </p:sp>
      <p:sp>
        <p:nvSpPr>
          <p:cNvPr id="280" name="Google Shape;280;p15"/>
          <p:cNvSpPr/>
          <p:nvPr/>
        </p:nvSpPr>
        <p:spPr>
          <a:xfrm>
            <a:off x="0" y="738619"/>
            <a:ext cx="5000438" cy="5400962"/>
          </a:xfrm>
          <a:custGeom>
            <a:avLst/>
            <a:gdLst/>
            <a:ahLst/>
            <a:cxnLst/>
            <a:rect l="l" t="t" r="r" b="b"/>
            <a:pathLst>
              <a:path w="5000438" h="5400962" extrusionOk="0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15" descr="A picture containing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194" r="18987" b="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 extrusionOk="0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82" name="Google Shape;282;p15"/>
          <p:cNvSpPr txBox="1">
            <a:spLocks noGrp="1"/>
          </p:cNvSpPr>
          <p:nvPr>
            <p:ph type="body" idx="1"/>
          </p:nvPr>
        </p:nvSpPr>
        <p:spPr>
          <a:xfrm>
            <a:off x="6090574" y="2421682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Totaalbedrag offerte 1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NL" sz="2000">
                <a:solidFill>
                  <a:srgbClr val="000000"/>
                </a:solidFill>
              </a:rPr>
              <a:t>Totaalbedrag offerte 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838200" y="1495426"/>
            <a:ext cx="3220880" cy="4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NL" sz="3600"/>
              <a:t>Wie zijn wij?</a:t>
            </a: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4702547" y="866980"/>
            <a:ext cx="6651253" cy="5281201"/>
            <a:chOff x="0" y="28781"/>
            <a:chExt cx="6651253" cy="5281201"/>
          </a:xfrm>
        </p:grpSpPr>
        <p:sp>
          <p:nvSpPr>
            <p:cNvPr id="106" name="Google Shape;106;p2"/>
            <p:cNvSpPr/>
            <p:nvPr/>
          </p:nvSpPr>
          <p:spPr>
            <a:xfrm>
              <a:off x="0" y="471581"/>
              <a:ext cx="6651253" cy="756000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32562" y="28781"/>
              <a:ext cx="4655877" cy="885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375793" y="72012"/>
              <a:ext cx="4569415" cy="799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75" tIns="0" rIns="1759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NL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Dries Melkebeke</a:t>
              </a:r>
              <a:endPara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0" y="1832381"/>
              <a:ext cx="6651253" cy="756000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2562" y="1389581"/>
              <a:ext cx="4655877" cy="885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375793" y="1432812"/>
              <a:ext cx="4569415" cy="799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75" tIns="0" rIns="1759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NL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Quinten De Bruyne</a:t>
              </a:r>
              <a:endPara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0" y="3193182"/>
              <a:ext cx="6651253" cy="756000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2562" y="2750381"/>
              <a:ext cx="4655877" cy="885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375793" y="2793612"/>
              <a:ext cx="4569415" cy="799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75" tIns="0" rIns="1759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NL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Nick Heymans</a:t>
              </a:r>
              <a:endPara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0" y="4553982"/>
              <a:ext cx="6651253" cy="756000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2562" y="4111182"/>
              <a:ext cx="4655877" cy="885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375793" y="4154413"/>
              <a:ext cx="4569415" cy="799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975" tIns="0" rIns="1759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NL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Michiel Vanreybrouck</a:t>
              </a:r>
              <a:endPara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NL"/>
              <a:t>Vraag</a:t>
            </a:r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body" idx="1"/>
          </p:nvPr>
        </p:nvSpPr>
        <p:spPr>
          <a:xfrm>
            <a:off x="805544" y="2871982"/>
            <a:ext cx="4399094" cy="31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/>
              <a:t>Immo Bocha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/>
              <a:t>Netwerkinfrastructuur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/>
              <a:t>Apparatuur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/>
              <a:t>2 Offertes</a:t>
            </a: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</p:txBody>
      </p:sp>
      <p:sp>
        <p:nvSpPr>
          <p:cNvPr id="124" name="Google Shape;124;p3"/>
          <p:cNvSpPr/>
          <p:nvPr/>
        </p:nvSpPr>
        <p:spPr>
          <a:xfrm flipH="1">
            <a:off x="5711927" y="-1"/>
            <a:ext cx="6480073" cy="6858002"/>
          </a:xfrm>
          <a:custGeom>
            <a:avLst/>
            <a:gdLst/>
            <a:ahLst/>
            <a:cxnLst/>
            <a:rect l="l" t="t" r="r" b="b"/>
            <a:pathLst>
              <a:path w="6480073" h="6858002" extrusionOk="0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 flipH="1">
            <a:off x="5942784" y="0"/>
            <a:ext cx="6249216" cy="6858001"/>
          </a:xfrm>
          <a:custGeom>
            <a:avLst/>
            <a:gdLst/>
            <a:ahLst/>
            <a:cxnLst/>
            <a:rect l="l" t="t" r="r" b="b"/>
            <a:pathLst>
              <a:path w="6249216" h="6858001" extrusionOk="0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 descr="A picture containing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4092" y="599325"/>
            <a:ext cx="4169090" cy="274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fbeelding met teken, zwart, zitten, wit&#10;&#10;Automatisch gegenereerde beschrijv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7612" y="3737882"/>
            <a:ext cx="4622052" cy="254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NL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Offertes</a:t>
            </a:r>
            <a:endParaRPr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NL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Apparatuur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/>
          <p:nvPr/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0" y="-2008"/>
            <a:ext cx="5609220" cy="5840278"/>
          </a:xfrm>
          <a:custGeom>
            <a:avLst/>
            <a:gdLst/>
            <a:ahLst/>
            <a:cxnLst/>
            <a:rect l="l" t="t" r="r" b="b"/>
            <a:pathLst>
              <a:path w="5609220" h="5840278" extrusionOk="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-2333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 extrusionOk="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-NL" sz="3300"/>
              <a:t>Vergaderruimte 8 en 10 personen</a:t>
            </a:r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body" idx="1"/>
          </p:nvPr>
        </p:nvSpPr>
        <p:spPr>
          <a:xfrm>
            <a:off x="518474" y="1774372"/>
            <a:ext cx="4064409" cy="275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Televisie 75 inch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Internetaansluiting</a:t>
            </a:r>
            <a:endParaRPr dirty="0"/>
          </a:p>
        </p:txBody>
      </p:sp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504" y="1691589"/>
            <a:ext cx="4869635" cy="315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NL"/>
              <a:t>Inkombalie</a:t>
            </a:r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body" idx="1"/>
          </p:nvPr>
        </p:nvSpPr>
        <p:spPr>
          <a:xfrm>
            <a:off x="805543" y="2871982"/>
            <a:ext cx="4558309" cy="31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Telefoon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Laptop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Scherm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Beveiliging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Dockingstation</a:t>
            </a:r>
            <a:endParaRPr dirty="0"/>
          </a:p>
        </p:txBody>
      </p:sp>
      <p:sp>
        <p:nvSpPr>
          <p:cNvPr id="158" name="Google Shape;158;p7"/>
          <p:cNvSpPr/>
          <p:nvPr/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7996859" y="0"/>
            <a:ext cx="4198060" cy="3650200"/>
          </a:xfrm>
          <a:custGeom>
            <a:avLst/>
            <a:gdLst/>
            <a:ahLst/>
            <a:cxnLst/>
            <a:rect l="l" t="t" r="r" b="b"/>
            <a:pathLst>
              <a:path w="4198060" h="3650200" extrusionOk="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8160603" y="1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 extrusionOk="0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8685" y="297192"/>
            <a:ext cx="2752564" cy="235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9366" y="3335116"/>
            <a:ext cx="1741359" cy="18427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8888132" y="4032250"/>
            <a:ext cx="3303868" cy="2825750"/>
          </a:xfrm>
          <a:custGeom>
            <a:avLst/>
            <a:gdLst/>
            <a:ahLst/>
            <a:cxnLst/>
            <a:rect l="l" t="t" r="r" b="b"/>
            <a:pathLst>
              <a:path w="3303868" h="2825750" extrusionOk="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9053088" y="4197206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 extrusionOk="0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82150" y="4915646"/>
            <a:ext cx="2407535" cy="17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NL"/>
              <a:t>Bureau werknemers</a:t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 r="-4" b="5494"/>
          <a:stretch/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 extrusionOk="0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4" name="Google Shape;174;p8"/>
          <p:cNvSpPr txBox="1">
            <a:spLocks noGrp="1"/>
          </p:cNvSpPr>
          <p:nvPr>
            <p:ph type="body" idx="1"/>
          </p:nvPr>
        </p:nvSpPr>
        <p:spPr>
          <a:xfrm>
            <a:off x="805543" y="2871982"/>
            <a:ext cx="4558309" cy="31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Telefoon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Laptop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Scherm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Internetaansluiting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NL" sz="1800" dirty="0"/>
              <a:t>Dockingstation</a:t>
            </a:r>
            <a:endParaRPr dirty="0"/>
          </a:p>
        </p:txBody>
      </p:sp>
      <p:sp>
        <p:nvSpPr>
          <p:cNvPr id="175" name="Google Shape;175;p8"/>
          <p:cNvSpPr/>
          <p:nvPr/>
        </p:nvSpPr>
        <p:spPr>
          <a:xfrm>
            <a:off x="8114932" y="1"/>
            <a:ext cx="4077068" cy="3445261"/>
          </a:xfrm>
          <a:custGeom>
            <a:avLst/>
            <a:gdLst/>
            <a:ahLst/>
            <a:cxnLst/>
            <a:rect l="l" t="t" r="r" b="b"/>
            <a:pathLst>
              <a:path w="4077068" h="3445261" extrusionOk="0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 extrusionOk="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5">
            <a:alphaModFix/>
          </a:blip>
          <a:srcRect r="-4" b="7592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 extrusionOk="0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8848370" y="3966828"/>
            <a:ext cx="3339958" cy="2891173"/>
          </a:xfrm>
          <a:custGeom>
            <a:avLst/>
            <a:gdLst/>
            <a:ahLst/>
            <a:cxnLst/>
            <a:rect l="l" t="t" r="r" b="b"/>
            <a:pathLst>
              <a:path w="3339958" h="2891173" extrusionOk="0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6">
            <a:alphaModFix/>
          </a:blip>
          <a:srcRect l="17218" r="-2" b="-2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 extrusionOk="0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NL" sz="3600"/>
              <a:t>Bureau bedrijfsleider</a:t>
            </a:r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1"/>
          </p:nvPr>
        </p:nvSpPr>
        <p:spPr>
          <a:xfrm>
            <a:off x="720992" y="1941362"/>
            <a:ext cx="4492454" cy="241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NL" sz="1800" dirty="0"/>
              <a:t>Telefoon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NL" sz="1800" dirty="0"/>
              <a:t>Laptop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NL" sz="1800" dirty="0"/>
              <a:t>Scherm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NL" sz="1800" dirty="0"/>
              <a:t>Internetaansluiting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NL" sz="1800" dirty="0"/>
              <a:t>Fototoestel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NL" sz="1800" dirty="0"/>
              <a:t>Beveiliging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NL" sz="1800" dirty="0"/>
              <a:t>Dockingstation</a:t>
            </a:r>
            <a:endParaRPr dirty="0"/>
          </a:p>
        </p:txBody>
      </p:sp>
      <p:sp>
        <p:nvSpPr>
          <p:cNvPr id="187" name="Google Shape;187;p9"/>
          <p:cNvSpPr/>
          <p:nvPr/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9"/>
          <p:cNvPicPr preferRelativeResize="0"/>
          <p:nvPr/>
        </p:nvPicPr>
        <p:blipFill rotWithShape="1">
          <a:blip r:embed="rId3">
            <a:alphaModFix/>
          </a:blip>
          <a:srcRect r="-4" b="5494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 extrusionOk="0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9" name="Google Shape;189;p9"/>
          <p:cNvSpPr/>
          <p:nvPr/>
        </p:nvSpPr>
        <p:spPr>
          <a:xfrm>
            <a:off x="8114932" y="-16261"/>
            <a:ext cx="4077068" cy="3445261"/>
          </a:xfrm>
          <a:custGeom>
            <a:avLst/>
            <a:gdLst/>
            <a:ahLst/>
            <a:cxnLst/>
            <a:rect l="l" t="t" r="r" b="b"/>
            <a:pathLst>
              <a:path w="4077068" h="3445261" extrusionOk="0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4">
            <a:alphaModFix/>
          </a:blip>
          <a:srcRect r="10127" b="1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 extrusionOk="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5">
            <a:alphaModFix/>
          </a:blip>
          <a:srcRect l="15330" r="1" b="2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 extrusionOk="0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1653162" y="4604085"/>
            <a:ext cx="4281112" cy="2253913"/>
          </a:xfrm>
          <a:custGeom>
            <a:avLst/>
            <a:gdLst/>
            <a:ahLst/>
            <a:cxnLst/>
            <a:rect l="l" t="t" r="r" b="b"/>
            <a:pathLst>
              <a:path w="4281112" h="2253913" extrusionOk="0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9"/>
          <p:cNvPicPr preferRelativeResize="0"/>
          <p:nvPr/>
        </p:nvPicPr>
        <p:blipFill rotWithShape="1">
          <a:blip r:embed="rId6">
            <a:alphaModFix/>
          </a:blip>
          <a:srcRect t="4105" r="5" b="37639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 extrusionOk="0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>
            <a:off x="8848370" y="3966828"/>
            <a:ext cx="3339958" cy="2891173"/>
          </a:xfrm>
          <a:custGeom>
            <a:avLst/>
            <a:gdLst/>
            <a:ahLst/>
            <a:cxnLst/>
            <a:rect l="l" t="t" r="r" b="b"/>
            <a:pathLst>
              <a:path w="3339958" h="2891173" extrusionOk="0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9"/>
          <p:cNvPicPr preferRelativeResize="0"/>
          <p:nvPr/>
        </p:nvPicPr>
        <p:blipFill rotWithShape="1">
          <a:blip r:embed="rId7">
            <a:alphaModFix/>
          </a:blip>
          <a:srcRect l="311" r="-1" b="-1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 extrusionOk="0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124</Words>
  <Application>Microsoft Macintosh PowerPoint</Application>
  <PresentationFormat>Widescreen</PresentationFormat>
  <Paragraphs>89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Office Theme</vt:lpstr>
      <vt:lpstr>Office Theme</vt:lpstr>
      <vt:lpstr>Offerte vastgoed 06</vt:lpstr>
      <vt:lpstr>Wie zijn wij?</vt:lpstr>
      <vt:lpstr>Vraag</vt:lpstr>
      <vt:lpstr>Offertes</vt:lpstr>
      <vt:lpstr>Apparatuur</vt:lpstr>
      <vt:lpstr>Vergaderruimte 8 en 10 personen</vt:lpstr>
      <vt:lpstr>Inkombalie</vt:lpstr>
      <vt:lpstr>Bureau werknemers</vt:lpstr>
      <vt:lpstr>Bureau bedrijfsleider</vt:lpstr>
      <vt:lpstr>Etalage</vt:lpstr>
      <vt:lpstr>Netwerkapparatuur + opslag </vt:lpstr>
      <vt:lpstr>Algemeen</vt:lpstr>
      <vt:lpstr>Software</vt:lpstr>
      <vt:lpstr>Benodigde software</vt:lpstr>
      <vt:lpstr>Technische voorstelling</vt:lpstr>
      <vt:lpstr>Technische opstelling</vt:lpstr>
      <vt:lpstr>Totaal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Offerte vastgoed 06</dc:title>
  <dc:creator>Michiel Vanreybrouck</dc:creator>
  <cp:lastModifiedBy>Michiel Vanreybrouck</cp:lastModifiedBy>
  <cp:revision>2</cp:revision>
  <dcterms:created xsi:type="dcterms:W3CDTF">2020-05-02T14:20:10Z</dcterms:created>
  <dcterms:modified xsi:type="dcterms:W3CDTF">2020-05-04T07:56:27Z</dcterms:modified>
</cp:coreProperties>
</file>